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8" r:id="rId3"/>
    <p:sldId id="265" r:id="rId4"/>
    <p:sldId id="269" r:id="rId5"/>
    <p:sldId id="272" r:id="rId6"/>
    <p:sldId id="264" r:id="rId7"/>
    <p:sldId id="275" r:id="rId8"/>
    <p:sldId id="270" r:id="rId9"/>
    <p:sldId id="271" r:id="rId10"/>
    <p:sldId id="27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2778" y="-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0A98-E51B-4B50-8E2B-83B68CDF5B21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C84-7220-428B-91CA-5EC1009CC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0A98-E51B-4B50-8E2B-83B68CDF5B21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C84-7220-428B-91CA-5EC1009CC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0A98-E51B-4B50-8E2B-83B68CDF5B21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C84-7220-428B-91CA-5EC1009CC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0A98-E51B-4B50-8E2B-83B68CDF5B21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C84-7220-428B-91CA-5EC1009CC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0A98-E51B-4B50-8E2B-83B68CDF5B21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C84-7220-428B-91CA-5EC1009CC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0A98-E51B-4B50-8E2B-83B68CDF5B21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C84-7220-428B-91CA-5EC1009CC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0A98-E51B-4B50-8E2B-83B68CDF5B21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C84-7220-428B-91CA-5EC1009CC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0A98-E51B-4B50-8E2B-83B68CDF5B21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C84-7220-428B-91CA-5EC1009CC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0A98-E51B-4B50-8E2B-83B68CDF5B21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C84-7220-428B-91CA-5EC1009CC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0A98-E51B-4B50-8E2B-83B68CDF5B21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C84-7220-428B-91CA-5EC1009CC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0A98-E51B-4B50-8E2B-83B68CDF5B21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C84-7220-428B-91CA-5EC1009CC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30A98-E51B-4B50-8E2B-83B68CDF5B21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3DC84-7220-428B-91CA-5EC1009CC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PopovKM\Desktop\птицы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-27384"/>
            <a:ext cx="936104" cy="93610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1520" y="18864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комфортной городской среды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Общественная территория подлежащая благоустройству в 2018 году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124744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период с 11 января по 9 февраля текущего года жителям города Торжка предлагалось из 5 общественных территорий выбрать территорию, которую, по их мнению, необходимо благоустроить в первоочередном порядке. Выразить свое мнение жители могли, заполнив анкеты и направив их на адрес электронной почты администрации города, либо в отдел жизнеобеспечения администрации города. Кроме того, прием предложений был организован в городской библиотеке.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3143248"/>
            <a:ext cx="839301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поступило 399 заполненных анкет, из них предложения по территориям: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Сквер в микрорайоне «Марс» (около спортивно-оздоровительного комплекса «Олимп») – 236;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Почтовая лестница – 48.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Сквер на ручье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Здоровец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47;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Сквер на ул. Красноармейская (дом офицеров) – 13;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Аллея на ул. Студенческая – 25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PopovKM\Desktop\птицы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-27384"/>
            <a:ext cx="936104" cy="9361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комфортной городской среды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Общественная территория подлежащая благоустройству в 2018 году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691680" y="2564904"/>
            <a:ext cx="61926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!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PopovKM\Desktop\птицы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-27384"/>
            <a:ext cx="936104" cy="93610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132856"/>
            <a:ext cx="9144001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23528" y="119675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Сквер в микрорайоне «Марс»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(около спортивно-оздоровительного комплекса «Олимп»)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8864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комфортной городской среды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Общественная территория подлежащая благоустройству в 2018 году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PopovKM\Desktop\птицы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-27384"/>
            <a:ext cx="936104" cy="9361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комфортной городской среды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Общественная территория подлежащая благоустройству в 2018 году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M:\Картечкина ЕА\Марс\Марс ПЗ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706"/>
            <a:ext cx="9144000" cy="450929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908720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Территория сквера востребована горожанами (в том числе по итогам опроса – более 59%), является местом массового отдыха, пригодной и привычной площадкой для горожан по проведению массовых мероприятий (Новогодние праздники). Территория обеспечена высокой транспортной доступностью для всех жителей города с разных точек города.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PopovKM\Desktop\птицы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-27384"/>
            <a:ext cx="936104" cy="9361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Формирование комфортной городской среды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Общественная территория подлежащая благоустройству в 2018 году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M:\Картечкина ЕА\Марс\Сквер в микрорайоне Мар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348706"/>
            <a:ext cx="9143999" cy="4509293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79512" y="923236"/>
            <a:ext cx="86409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Площадь территории составляет 19407 кв.м. На территории располагается 14 светильников уличного освещения типа «шар». От центра территории в виде «луча» отходит 6 пешеходных асфальтированных дорожек. Асфальтовое покрытие изношено. Вдоль дорожек установлены скамьи и урны, которые требуют замены. На территории располагается детский игровой комплекс (площадью 60 кв.м.), оборудование в настоящее время требует замены, так как не обеспечивает безопасность его эксплуатации.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PopovKM\Desktop\птицы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-27384"/>
            <a:ext cx="936104" cy="9361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1196752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Текущее состояние сквера в микрорайоне «Марс»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8864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комфортной городской среды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Общественная территория подлежащая благоустройству в 2018 году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M:\Попов К.М\фото общ.территории 16.10.17\Сквер в микрорайоне Марс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714488"/>
            <a:ext cx="3240360" cy="2430270"/>
          </a:xfrm>
          <a:prstGeom prst="rect">
            <a:avLst/>
          </a:prstGeom>
          <a:noFill/>
        </p:spPr>
      </p:pic>
      <p:pic>
        <p:nvPicPr>
          <p:cNvPr id="5123" name="Picture 3" descr="M:\Попов К.М\фото общ.территории 16.10.17\Сквер микрорайон Марс светильник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714488"/>
            <a:ext cx="3240360" cy="2430518"/>
          </a:xfrm>
          <a:prstGeom prst="rect">
            <a:avLst/>
          </a:prstGeom>
          <a:noFill/>
        </p:spPr>
      </p:pic>
      <p:pic>
        <p:nvPicPr>
          <p:cNvPr id="5124" name="Picture 4" descr="M:\Попов К.М\фото общ.территории 16.10.17\сквер микрорайон Марс светильник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4143380"/>
            <a:ext cx="3264029" cy="2448271"/>
          </a:xfrm>
          <a:prstGeom prst="rect">
            <a:avLst/>
          </a:prstGeom>
          <a:noFill/>
        </p:spPr>
      </p:pic>
      <p:pic>
        <p:nvPicPr>
          <p:cNvPr id="5125" name="Picture 5" descr="M:\Попов К.М\фото общ.территории 16.10.17\сквер в микрорайоне Марс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143380"/>
            <a:ext cx="3251857" cy="2438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PopovKM\Desktop\птицы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-27384"/>
            <a:ext cx="936104" cy="93610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1212"/>
            <a:ext cx="8244408" cy="53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980728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Был проведён анализ данных проекта 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Strava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Labs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. На основании мониторинга записей точек GPS   были выявлены основные маршруты данной территории.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8864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комфортной городской среды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Общественная территория подлежащая благоустройству в 2018 году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PopovKM\Desktop\птицы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-27384"/>
            <a:ext cx="936104" cy="9361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комфортной городской среды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Общественная территория подлежащая благоустройству в 2018 году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51520" y="986825"/>
            <a:ext cx="84249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 проведён творческий конкурс среди школ города по тематике будущего парка.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Работы победителей будут переданы в проектную организацию для учёта при создании дизайн макета.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yasnikova\Downloads\C3E37746-BCAF-4EA5-A419-D3AAFEE2A2F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928802"/>
            <a:ext cx="6858048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PopovKM\Desktop\птицы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-27384"/>
            <a:ext cx="936104" cy="9361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комфортной городской среды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Общественная территория подлежащая благоустройству в 2018 году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M:\Картечкина ЕА\Марс\Сквер на Марсе 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7214"/>
            <a:ext cx="9144000" cy="564078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1052736"/>
            <a:ext cx="9144000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124744"/>
            <a:ext cx="88924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Администрацией города проводилась работа с жителями города, депутатами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Торжокской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городской Думы, лидерами общественного мнения по выявлению приоритетного направления проектирования парка.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PopovKM\Desktop\птицы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-27384"/>
            <a:ext cx="936104" cy="9361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комфортной городской среды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Общественная территория подлежащая благоустройству в 2018 году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M:\Картечкина ЕА\Марс\Сквер на Марсе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38832"/>
            <a:ext cx="9144000" cy="4619168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90872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На данный момент основными идеями являются - ландшафтный парк и парк со спортивно-оздоровительной направленностью.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При создании дизайн макета и будущего проекта будут учитываться следующие потребности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доступность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всесезонность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парка,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различные схемы наружного и декоративного освещения,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многофункциональность территории,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взаимосвязь с прилегающими территориями.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421</Words>
  <Application>Microsoft Office PowerPoint</Application>
  <PresentationFormat>Экран (4:3)</PresentationFormat>
  <Paragraphs>39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pk-tver@outlook.com</dc:creator>
  <cp:lastModifiedBy>Myasnikova</cp:lastModifiedBy>
  <cp:revision>29</cp:revision>
  <dcterms:created xsi:type="dcterms:W3CDTF">2016-06-15T11:32:21Z</dcterms:created>
  <dcterms:modified xsi:type="dcterms:W3CDTF">2018-02-21T07:13:59Z</dcterms:modified>
</cp:coreProperties>
</file>